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0B29-14C2-4F08-B605-CCB05ED028E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1CBD1-55D6-4A69-93FD-4B1D04926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CBD1-55D6-4A69-93FD-4B1D049261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7A93-40C0-40F9-80A8-7DFA6310963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50AF-4D49-463C-A691-17D54822A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uminarium.org/medlit/chaucerellesmer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1"/>
            <a:ext cx="5029200" cy="1447800"/>
          </a:xfrm>
        </p:spPr>
        <p:txBody>
          <a:bodyPr/>
          <a:lstStyle/>
          <a:p>
            <a:r>
              <a:rPr lang="en-US" dirty="0" smtClean="0"/>
              <a:t>Geoffrey Chaucer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581400" cy="152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www.luminarium.org/medlit/chaucerspe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3575731" cy="531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Geoffrey Chaucer (C. 1343-1400)</a:t>
            </a:r>
          </a:p>
          <a:p>
            <a:r>
              <a:rPr lang="en-US" dirty="0" smtClean="0"/>
              <a:t>Entered King’s (Edward III) service after being ransomed from imprisonment in France.</a:t>
            </a:r>
          </a:p>
          <a:p>
            <a:r>
              <a:rPr lang="en-US" dirty="0" smtClean="0"/>
              <a:t>Married </a:t>
            </a:r>
            <a:r>
              <a:rPr lang="en-US" dirty="0" err="1" smtClean="0"/>
              <a:t>Phillipa</a:t>
            </a:r>
            <a:endParaRPr lang="en-US" dirty="0" smtClean="0"/>
          </a:p>
          <a:p>
            <a:r>
              <a:rPr lang="en-US" dirty="0" smtClean="0"/>
              <a:t>Richard II accedes the throne; Chaucer remains in service to the King.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0" name="Picture 2" descr="Chaucer portrait in the Ellesmere manuscript of the Canterbury Tal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799" y="1607343"/>
            <a:ext cx="2973867" cy="4107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by writing French and Latin religious poetry</a:t>
            </a:r>
          </a:p>
          <a:p>
            <a:r>
              <a:rPr lang="en-US" dirty="0" smtClean="0"/>
              <a:t>Creates </a:t>
            </a:r>
            <a:r>
              <a:rPr lang="en-US" u="sng" dirty="0" smtClean="0"/>
              <a:t>The Canterbury 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Summoner’s</a:t>
            </a:r>
            <a:r>
              <a:rPr lang="en-US" dirty="0" smtClean="0"/>
              <a:t> Tale”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frere</a:t>
            </a:r>
            <a:r>
              <a:rPr lang="en-US" dirty="0" smtClean="0"/>
              <a:t> </a:t>
            </a:r>
            <a:r>
              <a:rPr lang="en-US" dirty="0" err="1" smtClean="0"/>
              <a:t>bosteth</a:t>
            </a:r>
            <a:r>
              <a:rPr lang="en-US" dirty="0" smtClean="0"/>
              <a:t> that he </a:t>
            </a:r>
            <a:r>
              <a:rPr lang="en-US" dirty="0" err="1" smtClean="0"/>
              <a:t>knoweth</a:t>
            </a:r>
            <a:r>
              <a:rPr lang="en-US" dirty="0" smtClean="0"/>
              <a:t> </a:t>
            </a:r>
            <a:r>
              <a:rPr lang="en-US" dirty="0" err="1" smtClean="0"/>
              <a:t>helle</a:t>
            </a:r>
            <a:r>
              <a:rPr lang="en-US" dirty="0" smtClean="0"/>
              <a:t>,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(Translation) This friar boasts that he knows hell,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And God it </a:t>
            </a:r>
            <a:r>
              <a:rPr lang="en-US" dirty="0" err="1" smtClean="0"/>
              <a:t>woot</a:t>
            </a:r>
            <a:r>
              <a:rPr lang="en-US" dirty="0" smtClean="0"/>
              <a:t>, that it is </a:t>
            </a:r>
            <a:r>
              <a:rPr lang="en-US" dirty="0" err="1" smtClean="0"/>
              <a:t>litel</a:t>
            </a:r>
            <a:r>
              <a:rPr lang="en-US" dirty="0" smtClean="0"/>
              <a:t> wonder;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(Translation) And God knows that it is little wonder;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Freres</a:t>
            </a:r>
            <a:r>
              <a:rPr lang="en-US" dirty="0" smtClean="0"/>
              <a:t> and </a:t>
            </a:r>
            <a:r>
              <a:rPr lang="en-US" dirty="0" err="1" smtClean="0"/>
              <a:t>feendes</a:t>
            </a:r>
            <a:r>
              <a:rPr lang="en-US" dirty="0" smtClean="0"/>
              <a:t> been but </a:t>
            </a:r>
            <a:r>
              <a:rPr lang="en-US" dirty="0" err="1" smtClean="0"/>
              <a:t>lyte</a:t>
            </a:r>
            <a:r>
              <a:rPr lang="en-US" dirty="0" smtClean="0"/>
              <a:t> </a:t>
            </a:r>
            <a:r>
              <a:rPr lang="en-US" dirty="0" err="1" smtClean="0"/>
              <a:t>asonder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(Translation)Friars and fiends are seldom far apart.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Canterbury Tales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Chaucer started on </a:t>
            </a:r>
            <a:r>
              <a:rPr lang="en-US" u="sng" dirty="0" smtClean="0"/>
              <a:t>The Canterbury Tales </a:t>
            </a:r>
            <a:r>
              <a:rPr lang="en-US" dirty="0" smtClean="0"/>
              <a:t>in the early 1380s. </a:t>
            </a:r>
          </a:p>
          <a:p>
            <a:r>
              <a:rPr lang="en-US" dirty="0" smtClean="0"/>
              <a:t>This is a collection of stories told by pilgrims on the road to the cathedral at Canterbury; these tales will shape English literature.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Canterbury Tales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Canterbury Tales </a:t>
            </a:r>
            <a:r>
              <a:rPr lang="en-US" dirty="0" smtClean="0"/>
              <a:t>are notable for:</a:t>
            </a:r>
          </a:p>
          <a:p>
            <a:pPr lvl="1"/>
            <a:r>
              <a:rPr lang="en-US" dirty="0" smtClean="0"/>
              <a:t>Narrative (story)</a:t>
            </a:r>
          </a:p>
          <a:p>
            <a:pPr lvl="1"/>
            <a:r>
              <a:rPr lang="en-US" dirty="0" smtClean="0"/>
              <a:t>Varied characters</a:t>
            </a:r>
          </a:p>
          <a:p>
            <a:pPr lvl="2"/>
            <a:r>
              <a:rPr lang="en-US" dirty="0" smtClean="0"/>
              <a:t>Chaucer drew on real life pilgrims.</a:t>
            </a:r>
          </a:p>
          <a:p>
            <a:pPr lvl="2"/>
            <a:r>
              <a:rPr lang="en-US" dirty="0" smtClean="0"/>
              <a:t>Chaucer had many jobs in medieval society that exposed him to many different people.</a:t>
            </a:r>
          </a:p>
          <a:p>
            <a:pPr lvl="3"/>
            <a:r>
              <a:rPr lang="en-US" dirty="0" smtClean="0"/>
              <a:t>he worked as a page, soldier, messenger, valet, bureaucrat, foreman and By shaping their speech his literature  became popular among the different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Pilgrims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tales are told as a story-telling contest by pilgrims visiting the Shrine of Saint Thomas Beckett (1118-1170) at the Canterbury Cathedral.</a:t>
            </a:r>
          </a:p>
          <a:p>
            <a:r>
              <a:rPr lang="en-US" dirty="0" smtClean="0"/>
              <a:t>Thomas Beckett was killed by followers of Henry II of England</a:t>
            </a:r>
          </a:p>
          <a:p>
            <a:r>
              <a:rPr lang="en-US" dirty="0" smtClean="0"/>
              <a:t>The people loved Beckett so much that they made annual pilgrimages to Canterbury.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648200" cy="64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Canterbury </a:t>
            </a:r>
            <a:r>
              <a:rPr lang="en-US" b="1" dirty="0" smtClean="0"/>
              <a:t>Comic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Rubric</a:t>
            </a:r>
            <a:r>
              <a:rPr lang="en-US" b="1" dirty="0" smtClean="0"/>
              <a:t>: </a:t>
            </a:r>
            <a:r>
              <a:rPr lang="en-US" b="1" dirty="0" smtClean="0"/>
              <a:t>80 </a:t>
            </a:r>
            <a:r>
              <a:rPr lang="en-US" b="1" dirty="0" smtClean="0"/>
              <a:t>Points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Clear/Accurate </a:t>
            </a:r>
            <a:r>
              <a:rPr lang="en-US" dirty="0" smtClean="0"/>
              <a:t>Story (50 points)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Careful/Colorful </a:t>
            </a:r>
            <a:r>
              <a:rPr lang="en-US" dirty="0" smtClean="0"/>
              <a:t>Artwork (20 points)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Presentation (10 points)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296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Geoffrey Chaucer</vt:lpstr>
      <vt:lpstr>His Life</vt:lpstr>
      <vt:lpstr>His Work</vt:lpstr>
      <vt:lpstr>“Summoner’s Tale”</vt:lpstr>
      <vt:lpstr>The Canterbury Tales</vt:lpstr>
      <vt:lpstr>The Canterbury Tales</vt:lpstr>
      <vt:lpstr>The Pilgrims</vt:lpstr>
      <vt:lpstr>Slide 8</vt:lpstr>
      <vt:lpstr>Canterbury Comic</vt:lpstr>
    </vt:vector>
  </TitlesOfParts>
  <Company>Salt Lake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Geoffrey Chaucer</dc:title>
  <dc:creator>jp016283</dc:creator>
  <cp:lastModifiedBy>jp016283</cp:lastModifiedBy>
  <cp:revision>25</cp:revision>
  <dcterms:created xsi:type="dcterms:W3CDTF">2011-03-23T13:48:31Z</dcterms:created>
  <dcterms:modified xsi:type="dcterms:W3CDTF">2011-03-23T16:06:34Z</dcterms:modified>
</cp:coreProperties>
</file>