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89A26F-CCFD-4726-89A7-9C498E72F929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AAB4FF8-FDE3-432B-A706-8AB401B22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I.P.K – Utopia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smtClean="0"/>
              <a:t>Students in 10</a:t>
            </a:r>
            <a:r>
              <a:rPr lang="en-US" baseline="30000" dirty="0" smtClean="0"/>
              <a:t>th</a:t>
            </a:r>
            <a:r>
              <a:rPr lang="en-US" dirty="0" smtClean="0"/>
              <a:t> Grade Language Arts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18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of our society- I.P.K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</a:t>
            </a:r>
            <a:r>
              <a:rPr lang="en-US" dirty="0" smtClean="0"/>
              <a:t>MPORTANT.</a:t>
            </a:r>
            <a:r>
              <a:rPr lang="en-US" b="1" dirty="0" smtClean="0"/>
              <a:t>P</a:t>
            </a:r>
            <a:r>
              <a:rPr lang="en-US" dirty="0" smtClean="0"/>
              <a:t>EOPLE.</a:t>
            </a:r>
            <a:r>
              <a:rPr lang="en-US" b="1" dirty="0" smtClean="0"/>
              <a:t>K</a:t>
            </a:r>
            <a:r>
              <a:rPr lang="en-US" dirty="0" smtClean="0"/>
              <a:t>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5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and Objectives?????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Everyone Must Be Happy :]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Rioting!!!!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EQUALITY!!! (Nobody is a superior!)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26" name="Picture 2" descr="C:\Users\Kista\AppData\Local\Microsoft\Windows\Temporary Internet Files\Content.IE5\34E5KPFW\MC9004331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9948">
            <a:off x="7010400" y="990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sta\AppData\Local\Microsoft\Windows\Temporary Internet Files\Content.IE5\7Y8LOVMT\MC9004325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84188" cy="4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53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 of Government???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Democrat/Republic</a:t>
            </a:r>
          </a:p>
          <a:p>
            <a:endParaRPr lang="en-US" dirty="0"/>
          </a:p>
        </p:txBody>
      </p:sp>
      <p:pic>
        <p:nvPicPr>
          <p:cNvPr id="2050" name="Picture 2" descr="C:\Users\Kista\AppData\Local\Microsoft\Windows\Temporary Internet Files\Content.IE5\7Y8LOVMT\MC9004377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2142">
            <a:off x="6614500" y="985515"/>
            <a:ext cx="1794463" cy="1565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39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system???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is born knowing ALMOST everything that they need to know.</a:t>
            </a:r>
          </a:p>
          <a:p>
            <a:r>
              <a:rPr lang="en-US" dirty="0" smtClean="0"/>
              <a:t>College is an optional request. People who go to college have full paid tuition and go there for educational opportunity careers.</a:t>
            </a:r>
          </a:p>
          <a:p>
            <a:r>
              <a:rPr lang="en-US" dirty="0" smtClean="0"/>
              <a:t>You cannot be admitted to college until you pass the entrance exam given to you prior to registration</a:t>
            </a:r>
          </a:p>
        </p:txBody>
      </p:sp>
      <p:pic>
        <p:nvPicPr>
          <p:cNvPr id="4099" name="Picture 3" descr="C:\Documents and Settings\KM169525\Local Settings\Temporary Internet Files\Content.IE5\6BFGCVNJ\MC9001996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81802"/>
            <a:ext cx="1663601" cy="1576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56493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Currency 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live in I.P.K. only work 3 days a week making a $45 dollars an hour </a:t>
            </a:r>
          </a:p>
          <a:p>
            <a:r>
              <a:rPr lang="en-US" dirty="0" smtClean="0"/>
              <a:t>This means that the people here are making a decent amount of money :] Which in any economy is a good thing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3074" name="Picture 2" descr="C:\Documents and Settings\KM169525\Local Settings\Temporary Internet Files\Content.IE5\HZ322EE0\MP9102164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17780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7391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care…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Everyone is covered on the basic Medicaid plan.  Your benefits are never increased or decreased :]] and we will NOT take any benefits away as long as you are covered by the premium! :]</a:t>
            </a:r>
          </a:p>
          <a:p>
            <a:r>
              <a:rPr lang="en-US" dirty="0" smtClean="0"/>
              <a:t>Even if you are not a standard citizen of our society we will give temporary benefits to citizens who move or change cities/districts</a:t>
            </a:r>
          </a:p>
          <a:p>
            <a:r>
              <a:rPr lang="en-US" dirty="0" smtClean="0"/>
              <a:t>Any mother who becomes pregnant and the baby has a medical deficiency will have a euthanization that will make the baby function normally.</a:t>
            </a:r>
            <a:endParaRPr lang="en-US" dirty="0"/>
          </a:p>
        </p:txBody>
      </p:sp>
      <p:pic>
        <p:nvPicPr>
          <p:cNvPr id="2051" name="Picture 3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33400"/>
            <a:ext cx="1649882" cy="1695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1685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DRIVING DRUNK!!!!! </a:t>
            </a:r>
            <a:r>
              <a:rPr lang="en-US" dirty="0"/>
              <a:t> </a:t>
            </a:r>
            <a:r>
              <a:rPr lang="en-US" dirty="0" smtClean="0"/>
              <a:t>We will put you in Jail for 2 years and you will have to pay a fine and do community service Jail time and is severity depends on how intoxicated you are </a:t>
            </a:r>
          </a:p>
          <a:p>
            <a:r>
              <a:rPr lang="en-US" dirty="0" smtClean="0"/>
              <a:t>Keep streets clean!!! No drugs. We want a clean environment to raise our kids in. if caught with drugs you will be imposed with a fine and attend a seminar based on </a:t>
            </a:r>
            <a:r>
              <a:rPr lang="en-US" b="1" dirty="0" smtClean="0"/>
              <a:t>drug and law enforcement.</a:t>
            </a:r>
          </a:p>
        </p:txBody>
      </p:sp>
      <p:pic>
        <p:nvPicPr>
          <p:cNvPr id="1026" name="Picture 2" descr="C:\Documents and Settings\KM169525\Local Settings\Temporary Internet Files\Content.IE5\6BFGCVNJ\MC9002411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066800"/>
            <a:ext cx="907085" cy="90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181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dO</a:t>
            </a:r>
            <a:r>
              <a:rPr lang="en-US" dirty="0" smtClean="0"/>
              <a:t> I pay???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don’t have money transactions are paid in a pay it forward manner this means that whatever you do as a volunteer service is transacted as a means of paying for what you took or have.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155</TotalTime>
  <Words>348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I.P.K – Utopia Project</vt:lpstr>
      <vt:lpstr>Name of our society- I.P.K</vt:lpstr>
      <vt:lpstr>Goals and Objectives?????</vt:lpstr>
      <vt:lpstr>        System of Government???</vt:lpstr>
      <vt:lpstr>Education system??? </vt:lpstr>
      <vt:lpstr>Currency and economy</vt:lpstr>
      <vt:lpstr>Medical care…</vt:lpstr>
      <vt:lpstr>Our laws…</vt:lpstr>
      <vt:lpstr>How dO I pay???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I.P.K – Utopia Project</dc:title>
  <dc:creator>Kista</dc:creator>
  <cp:lastModifiedBy>Ann</cp:lastModifiedBy>
  <cp:revision>20</cp:revision>
  <dcterms:created xsi:type="dcterms:W3CDTF">2011-03-08T22:17:06Z</dcterms:created>
  <dcterms:modified xsi:type="dcterms:W3CDTF">2011-04-07T20:53:35Z</dcterms:modified>
</cp:coreProperties>
</file>